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7B436A1-8739-4998-BD09-95A63FEBBE85}">
  <a:tblStyle styleId="{37B436A1-8739-4998-BD09-95A63FEBBE8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hyperlink" Target="https://github.com/pzfreo/ox-clo/issues/ne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64" name="Google Shape;16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2" name="Google Shape;17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83" name="Google Shape;183;p29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{37B436A1-8739-4998-BD09-95A63FEBBE85}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89" name="Google Shape;18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